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8932-F68A-45F3-90C1-F214F144AF7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E031-C9E9-4930-8199-FCF51CAD7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7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8932-F68A-45F3-90C1-F214F144AF7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E031-C9E9-4930-8199-FCF51CAD7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5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8932-F68A-45F3-90C1-F214F144AF7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E031-C9E9-4930-8199-FCF51CAD7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9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8932-F68A-45F3-90C1-F214F144AF7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E031-C9E9-4930-8199-FCF51CAD7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9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8932-F68A-45F3-90C1-F214F144AF7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E031-C9E9-4930-8199-FCF51CAD7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3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8932-F68A-45F3-90C1-F214F144AF7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E031-C9E9-4930-8199-FCF51CAD7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5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8932-F68A-45F3-90C1-F214F144AF7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E031-C9E9-4930-8199-FCF51CAD7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0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8932-F68A-45F3-90C1-F214F144AF7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E031-C9E9-4930-8199-FCF51CAD7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8932-F68A-45F3-90C1-F214F144AF7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E031-C9E9-4930-8199-FCF51CAD7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5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8932-F68A-45F3-90C1-F214F144AF7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E031-C9E9-4930-8199-FCF51CAD7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5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8932-F68A-45F3-90C1-F214F144AF7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9E031-C9E9-4930-8199-FCF51CAD7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9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8932-F68A-45F3-90C1-F214F144AF7E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9E031-C9E9-4930-8199-FCF51CAD7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6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925" y="3512637"/>
            <a:ext cx="9144000" cy="2387600"/>
          </a:xfrm>
        </p:spPr>
        <p:txBody>
          <a:bodyPr/>
          <a:lstStyle/>
          <a:p>
            <a:r>
              <a:rPr lang="en-US" dirty="0"/>
              <a:t>Spark: Demo and Uses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723" y="526832"/>
            <a:ext cx="7718405" cy="408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6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1690688"/>
            <a:ext cx="10515600" cy="1325563"/>
          </a:xfrm>
        </p:spPr>
        <p:txBody>
          <a:bodyPr/>
          <a:lstStyle/>
          <a:p>
            <a:r>
              <a:rPr lang="en-US" dirty="0"/>
              <a:t>What is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820069"/>
            <a:ext cx="10515600" cy="789238"/>
          </a:xfrm>
        </p:spPr>
        <p:txBody>
          <a:bodyPr/>
          <a:lstStyle/>
          <a:p>
            <a:r>
              <a:rPr lang="en-US" dirty="0"/>
              <a:t>general-purpose cluster computing system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71525" y="34006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is Spark not?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1525" y="4540251"/>
            <a:ext cx="10515600" cy="2075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Hadoop or a file system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7325" y="166688"/>
            <a:ext cx="2857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98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1690688"/>
            <a:ext cx="10515600" cy="1325563"/>
          </a:xfrm>
        </p:spPr>
        <p:txBody>
          <a:bodyPr/>
          <a:lstStyle/>
          <a:p>
            <a:r>
              <a:rPr lang="en-US" dirty="0"/>
              <a:t>What can we use Spark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820069"/>
            <a:ext cx="10515600" cy="789238"/>
          </a:xfrm>
        </p:spPr>
        <p:txBody>
          <a:bodyPr/>
          <a:lstStyle/>
          <a:p>
            <a:r>
              <a:rPr lang="en-US" dirty="0"/>
              <a:t>In a word? Everything.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71525" y="34006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Supported languages: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1525" y="4540251"/>
            <a:ext cx="10515600" cy="20753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Scala</a:t>
            </a:r>
          </a:p>
          <a:p>
            <a:r>
              <a:rPr lang="en-US" dirty="0"/>
              <a:t>Java</a:t>
            </a:r>
          </a:p>
          <a:p>
            <a:r>
              <a:rPr lang="en-US" dirty="0"/>
              <a:t>Python</a:t>
            </a:r>
          </a:p>
          <a:p>
            <a:r>
              <a:rPr lang="en-US" dirty="0"/>
              <a:t>R</a:t>
            </a:r>
          </a:p>
          <a:p>
            <a:r>
              <a:rPr lang="en-US" dirty="0"/>
              <a:t>To some extent SQL with </a:t>
            </a:r>
            <a:r>
              <a:rPr lang="en-US" dirty="0" err="1"/>
              <a:t>SparkSQL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7325" y="166688"/>
            <a:ext cx="2857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0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1690688"/>
            <a:ext cx="10515600" cy="1325563"/>
          </a:xfrm>
        </p:spPr>
        <p:txBody>
          <a:bodyPr/>
          <a:lstStyle/>
          <a:p>
            <a:r>
              <a:rPr lang="en-US" dirty="0"/>
              <a:t>What does Spark need?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820069"/>
            <a:ext cx="10515600" cy="7892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Java</a:t>
            </a:r>
          </a:p>
          <a:p>
            <a:r>
              <a:rPr lang="en-US" dirty="0"/>
              <a:t>Some form of shared file system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71525" y="34006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Supported file systems: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1525" y="4540251"/>
            <a:ext cx="10515600" cy="2075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Haoop</a:t>
            </a:r>
            <a:endParaRPr lang="en-US" dirty="0"/>
          </a:p>
          <a:p>
            <a:r>
              <a:rPr lang="en-US" dirty="0"/>
              <a:t>NFS mounted at the same path on each node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7325" y="166688"/>
            <a:ext cx="2857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13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1690688"/>
            <a:ext cx="10515600" cy="1325563"/>
          </a:xfrm>
        </p:spPr>
        <p:txBody>
          <a:bodyPr/>
          <a:lstStyle/>
          <a:p>
            <a:r>
              <a:rPr lang="en-US" dirty="0"/>
              <a:t>How does Spark differ from MapReduce?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867" y="3016251"/>
            <a:ext cx="4936958" cy="23615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/>
          </a:p>
          <a:p>
            <a:pPr lvl="1"/>
            <a:r>
              <a:rPr lang="en-US" sz="2200" dirty="0"/>
              <a:t>Failure Recovery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900" dirty="0"/>
              <a:t>Not handled by MapReduce directly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900" dirty="0"/>
              <a:t>Hadoop is naturally resilient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7325" y="166688"/>
            <a:ext cx="2857500" cy="15240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923925" y="2972468"/>
            <a:ext cx="6238875" cy="37812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MapReduce:</a:t>
            </a:r>
          </a:p>
          <a:p>
            <a:pPr lvl="1"/>
            <a:r>
              <a:rPr lang="en-US" dirty="0"/>
              <a:t>Process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Read data from cluster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Perform an operation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Write results to the cluster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Read updated data from the cluster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Perform next operation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Write next results to the cluster,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Spark Batches:</a:t>
            </a:r>
          </a:p>
          <a:p>
            <a:pPr lvl="1"/>
            <a:r>
              <a:rPr lang="en-US" dirty="0"/>
              <a:t>Process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Read data from the cluster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Perform all of the requisite analytic operations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Write results to the cluster</a:t>
            </a:r>
          </a:p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62800" y="5137984"/>
            <a:ext cx="4789320" cy="1615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600" dirty="0"/>
          </a:p>
          <a:p>
            <a:pPr lvl="1"/>
            <a:r>
              <a:rPr lang="en-US" sz="2200" dirty="0"/>
              <a:t>Failure Recovery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900" dirty="0" err="1"/>
              <a:t>Resiliant</a:t>
            </a:r>
            <a:r>
              <a:rPr lang="en-US" sz="1900" dirty="0"/>
              <a:t> distributed datasets (RDD)</a:t>
            </a:r>
          </a:p>
        </p:txBody>
      </p:sp>
    </p:spTree>
    <p:extLst>
      <p:ext uri="{BB962C8B-B14F-4D97-AF65-F5344CB8AC3E}">
        <p14:creationId xmlns:p14="http://schemas.microsoft.com/office/powerpoint/2010/main" val="376169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484" y="2909888"/>
            <a:ext cx="3625516" cy="1325563"/>
          </a:xfrm>
        </p:spPr>
        <p:txBody>
          <a:bodyPr/>
          <a:lstStyle/>
          <a:p>
            <a:r>
              <a:rPr lang="en-US" dirty="0"/>
              <a:t>Demonstration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7325" y="166688"/>
            <a:ext cx="2857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4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577" y="2925929"/>
            <a:ext cx="3625516" cy="1325563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7325" y="166688"/>
            <a:ext cx="2857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349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157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Spark: Demo and Uses</vt:lpstr>
      <vt:lpstr>What is Spark?</vt:lpstr>
      <vt:lpstr>What can we use Spark to do?</vt:lpstr>
      <vt:lpstr>What does Spark need?</vt:lpstr>
      <vt:lpstr>How does Spark differ from MapReduce?</vt:lpstr>
      <vt:lpstr>Demonstration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Spark: Demo and Uses</dc:title>
  <dc:creator>Isaac LaBauve</dc:creator>
  <cp:lastModifiedBy>Isaac LaBauve</cp:lastModifiedBy>
  <cp:revision>5</cp:revision>
  <dcterms:created xsi:type="dcterms:W3CDTF">2016-11-04T12:28:24Z</dcterms:created>
  <dcterms:modified xsi:type="dcterms:W3CDTF">2016-11-04T13:23:02Z</dcterms:modified>
</cp:coreProperties>
</file>